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53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26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99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4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12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36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55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7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63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25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6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21B1C-F7FE-4C1A-95E3-9913BCA761D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82CD5A6-AF1E-4055-9BD1-7C4B5BA6F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211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B746FD-6AC7-4302-A7C5-42DADFC71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110" y="18354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 </a:t>
            </a:r>
            <a:br>
              <a:rPr lang="ja-JP" altLang="ja-JP" dirty="0"/>
            </a:br>
            <a:r>
              <a:rPr lang="en-US" altLang="ja-JP" dirty="0"/>
              <a:t> </a:t>
            </a:r>
            <a:br>
              <a:rPr lang="ja-JP" altLang="ja-JP" dirty="0"/>
            </a:br>
            <a:r>
              <a:rPr lang="en-US" altLang="ja-JP" dirty="0"/>
              <a:t>GW</a:t>
            </a:r>
            <a:r>
              <a:rPr lang="ja-JP" altLang="ja-JP" dirty="0"/>
              <a:t>休暇に関するお知らせ</a:t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E76BCA-287A-4CCC-9D97-2317D82C9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110" y="4482882"/>
            <a:ext cx="9144000" cy="1655762"/>
          </a:xfrm>
        </p:spPr>
        <p:txBody>
          <a:bodyPr/>
          <a:lstStyle/>
          <a:p>
            <a:pPr algn="ctr"/>
            <a:r>
              <a:rPr lang="ja-JP" altLang="ja-JP" dirty="0"/>
              <a:t>スポーツ・栄養クリニック代官山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196592"/>
      </p:ext>
    </p:extLst>
  </p:cSld>
  <p:clrMapOvr>
    <a:masterClrMapping/>
  </p:clrMapOvr>
</p:sld>
</file>

<file path=ppt/theme/theme1.xml><?xml version="1.0" encoding="utf-8"?>
<a:theme xmlns:a="http://schemas.openxmlformats.org/drawingml/2006/main" name="ギャラリー">
  <a:themeElements>
    <a:clrScheme name="ギャラリー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ギャラリー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ギャラリー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TM10001114[[fn=ギャラリー]]</Template>
  <TotalTime>0</TotalTime>
  <Words>15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ギャラリー</vt:lpstr>
      <vt:lpstr>    GW休暇に関するお知らせ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  GW休暇に関するお知らせ </dc:title>
  <dc:creator>Pilates Lab 代官山</dc:creator>
  <cp:lastModifiedBy>Pilates Lab 代官山</cp:lastModifiedBy>
  <cp:revision>1</cp:revision>
  <dcterms:created xsi:type="dcterms:W3CDTF">2020-04-22T02:54:15Z</dcterms:created>
  <dcterms:modified xsi:type="dcterms:W3CDTF">2020-04-22T02:55:56Z</dcterms:modified>
</cp:coreProperties>
</file>