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0287000" cy="102870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215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8D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715"/>
          <a:stretch>
            <a:fillRect/>
          </a:stretch>
        </p:blipFill>
        <p:spPr>
          <a:xfrm>
            <a:off x="574877" y="1692342"/>
            <a:ext cx="9137246" cy="6902315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7373527-824E-221F-0327-EE54F75DCE02}"/>
              </a:ext>
            </a:extLst>
          </p:cNvPr>
          <p:cNvSpPr/>
          <p:nvPr/>
        </p:nvSpPr>
        <p:spPr>
          <a:xfrm rot="20808208">
            <a:off x="318618" y="1838415"/>
            <a:ext cx="2901339" cy="8169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>
                <a:solidFill>
                  <a:srgbClr val="FF0000"/>
                </a:solidFill>
              </a:rPr>
              <a:t>第</a:t>
            </a:r>
            <a:r>
              <a:rPr kumimoji="1" lang="en-US" altLang="ja-JP" sz="4800" b="1" dirty="0">
                <a:solidFill>
                  <a:srgbClr val="FF0000"/>
                </a:solidFill>
              </a:rPr>
              <a:t>48</a:t>
            </a:r>
            <a:r>
              <a:rPr kumimoji="1" lang="ja-JP" altLang="en-US" sz="4800" b="1" dirty="0">
                <a:solidFill>
                  <a:srgbClr val="FF0000"/>
                </a:solidFill>
              </a:rPr>
              <a:t>期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骨盤底筋エクササイズ Pfilates™</dc:title>
  <dc:creator>ピラティスラボ</dc:creator>
  <cp:lastModifiedBy>ピラティス ラボ</cp:lastModifiedBy>
  <cp:revision>3</cp:revision>
  <dcterms:created xsi:type="dcterms:W3CDTF">2006-08-16T00:00:00Z</dcterms:created>
  <dcterms:modified xsi:type="dcterms:W3CDTF">2023-03-02T06:39:26Z</dcterms:modified>
  <dc:identifier>DAFD05ip0nc</dc:identifier>
</cp:coreProperties>
</file>